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Neue Machina Ultra-Bold" charset="1" panose="00000900000000000000"/>
      <p:regular r:id="rId14"/>
    </p:embeddedFont>
    <p:embeddedFont>
      <p:font typeface="Neue Machina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1.jpeg" Type="http://schemas.openxmlformats.org/officeDocument/2006/relationships/image"/><Relationship Id="rId3" Target="../media/image8.jpeg" Type="http://schemas.openxmlformats.org/officeDocument/2006/relationships/image"/><Relationship Id="rId4" Target="../media/VAGXn8wDeK4.mp4" Type="http://schemas.openxmlformats.org/officeDocument/2006/relationships/video"/><Relationship Id="rId5" Target="../media/VAGXn8wDeK4.mp4" Type="http://schemas.microsoft.com/office/2007/relationships/media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" r="0" b="-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13087"/>
            <a:ext cx="3784315" cy="515613"/>
          </a:xfrm>
          <a:custGeom>
            <a:avLst/>
            <a:gdLst/>
            <a:ahLst/>
            <a:cxnLst/>
            <a:rect r="r" b="b" t="t" l="l"/>
            <a:pathLst>
              <a:path h="515613" w="3784315">
                <a:moveTo>
                  <a:pt x="0" y="0"/>
                </a:moveTo>
                <a:lnTo>
                  <a:pt x="3784315" y="0"/>
                </a:lnTo>
                <a:lnTo>
                  <a:pt x="3784315" y="515613"/>
                </a:lnTo>
                <a:lnTo>
                  <a:pt x="0" y="515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124731"/>
            <a:ext cx="3784315" cy="515613"/>
          </a:xfrm>
          <a:custGeom>
            <a:avLst/>
            <a:gdLst/>
            <a:ahLst/>
            <a:cxnLst/>
            <a:rect r="r" b="b" t="t" l="l"/>
            <a:pathLst>
              <a:path h="515613" w="3784315">
                <a:moveTo>
                  <a:pt x="0" y="0"/>
                </a:moveTo>
                <a:lnTo>
                  <a:pt x="3784315" y="0"/>
                </a:lnTo>
                <a:lnTo>
                  <a:pt x="3784315" y="515613"/>
                </a:lnTo>
                <a:lnTo>
                  <a:pt x="0" y="5156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85409" y="7958099"/>
            <a:ext cx="1298205" cy="1298205"/>
          </a:xfrm>
          <a:custGeom>
            <a:avLst/>
            <a:gdLst/>
            <a:ahLst/>
            <a:cxnLst/>
            <a:rect r="r" b="b" t="t" l="l"/>
            <a:pathLst>
              <a:path h="1298205" w="1298205">
                <a:moveTo>
                  <a:pt x="0" y="0"/>
                </a:moveTo>
                <a:lnTo>
                  <a:pt x="1298204" y="0"/>
                </a:lnTo>
                <a:lnTo>
                  <a:pt x="1298204" y="1298204"/>
                </a:lnTo>
                <a:lnTo>
                  <a:pt x="0" y="1298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04387" y="7960095"/>
            <a:ext cx="1298205" cy="1298205"/>
          </a:xfrm>
          <a:custGeom>
            <a:avLst/>
            <a:gdLst/>
            <a:ahLst/>
            <a:cxnLst/>
            <a:rect r="r" b="b" t="t" l="l"/>
            <a:pathLst>
              <a:path h="1298205" w="1298205">
                <a:moveTo>
                  <a:pt x="0" y="0"/>
                </a:moveTo>
                <a:lnTo>
                  <a:pt x="1298204" y="0"/>
                </a:lnTo>
                <a:lnTo>
                  <a:pt x="1298204" y="1298205"/>
                </a:lnTo>
                <a:lnTo>
                  <a:pt x="0" y="1298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679641" y="3973301"/>
            <a:ext cx="8928718" cy="2340398"/>
            <a:chOff x="0" y="0"/>
            <a:chExt cx="11904957" cy="312053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725"/>
              <a:ext cx="11904957" cy="2085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999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Project Aloy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034691" y="2208484"/>
              <a:ext cx="3835575" cy="912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39"/>
                </a:lnSpc>
                <a:spcBef>
                  <a:spcPct val="0"/>
                </a:spcBef>
              </a:pPr>
              <a:r>
                <a:rPr lang="en-US" sz="4099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web game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" r="0" b="-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63974"/>
            <a:ext cx="16230600" cy="7432636"/>
            <a:chOff x="0" y="0"/>
            <a:chExt cx="4659694" cy="21338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1910" y="43180"/>
              <a:ext cx="4611434" cy="2085599"/>
            </a:xfrm>
            <a:custGeom>
              <a:avLst/>
              <a:gdLst/>
              <a:ahLst/>
              <a:cxnLst/>
              <a:rect r="r" b="b" t="t" l="l"/>
              <a:pathLst>
                <a:path h="2085599" w="4611434">
                  <a:moveTo>
                    <a:pt x="0" y="0"/>
                  </a:moveTo>
                  <a:lnTo>
                    <a:pt x="4611434" y="0"/>
                  </a:lnTo>
                  <a:lnTo>
                    <a:pt x="4611434" y="2085599"/>
                  </a:lnTo>
                  <a:lnTo>
                    <a:pt x="0" y="2085599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5560" y="35560"/>
              <a:ext cx="4624134" cy="2098299"/>
            </a:xfrm>
            <a:custGeom>
              <a:avLst/>
              <a:gdLst/>
              <a:ahLst/>
              <a:cxnLst/>
              <a:rect r="r" b="b" t="t" l="l"/>
              <a:pathLst>
                <a:path h="2098299" w="4624134">
                  <a:moveTo>
                    <a:pt x="4624134" y="2098299"/>
                  </a:moveTo>
                  <a:lnTo>
                    <a:pt x="0" y="2098299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2098299"/>
                  </a:lnTo>
                  <a:close/>
                  <a:moveTo>
                    <a:pt x="12700" y="2085599"/>
                  </a:moveTo>
                  <a:lnTo>
                    <a:pt x="4611434" y="2085599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2085599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11434" cy="2085599"/>
            </a:xfrm>
            <a:custGeom>
              <a:avLst/>
              <a:gdLst/>
              <a:ahLst/>
              <a:cxnLst/>
              <a:rect r="r" b="b" t="t" l="l"/>
              <a:pathLst>
                <a:path h="2085599" w="4611434">
                  <a:moveTo>
                    <a:pt x="0" y="0"/>
                  </a:moveTo>
                  <a:lnTo>
                    <a:pt x="4611434" y="0"/>
                  </a:lnTo>
                  <a:lnTo>
                    <a:pt x="4611434" y="2085599"/>
                  </a:lnTo>
                  <a:lnTo>
                    <a:pt x="0" y="208559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028601" y="2084617"/>
            <a:ext cx="12230799" cy="697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Motivação</a:t>
            </a:r>
          </a:p>
          <a:p>
            <a:pPr algn="l">
              <a:lnSpc>
                <a:spcPts val="5520"/>
              </a:lnSpc>
            </a:pPr>
          </a:p>
          <a:p>
            <a:pPr algn="l" marL="993151" indent="-496575" lvl="1">
              <a:lnSpc>
                <a:spcPts val="5520"/>
              </a:lnSpc>
              <a:buFont typeface="Arial"/>
              <a:buChar char="•"/>
            </a:pPr>
            <a:r>
              <a:rPr lang="en-US" b="true" sz="46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Fa</a:t>
            </a:r>
            <a:r>
              <a:rPr lang="en-US" b="true" sz="46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scínio pelo universo de Sword Art Online</a:t>
            </a:r>
          </a:p>
          <a:p>
            <a:pPr algn="l" marL="993151" indent="-496575" lvl="1">
              <a:lnSpc>
                <a:spcPts val="5520"/>
              </a:lnSpc>
              <a:buFont typeface="Arial"/>
              <a:buChar char="•"/>
            </a:pPr>
            <a:r>
              <a:rPr lang="en-US" b="true" sz="46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Início com logs de console no NetBeans</a:t>
            </a:r>
          </a:p>
          <a:p>
            <a:pPr algn="l" marL="993151" indent="-496575" lvl="1">
              <a:lnSpc>
                <a:spcPts val="5520"/>
              </a:lnSpc>
              <a:buFont typeface="Arial"/>
              <a:buChar char="•"/>
            </a:pPr>
            <a:r>
              <a:rPr lang="en-US" b="true" sz="46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Continuou sendo uma paixão apesar de pausas no desenvolvimento</a:t>
            </a:r>
          </a:p>
          <a:p>
            <a:pPr algn="l" marL="0" indent="0" lvl="0">
              <a:lnSpc>
                <a:spcPts val="552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590592" y="8627902"/>
            <a:ext cx="1337416" cy="1337416"/>
          </a:xfrm>
          <a:custGeom>
            <a:avLst/>
            <a:gdLst/>
            <a:ahLst/>
            <a:cxnLst/>
            <a:rect r="r" b="b" t="t" l="l"/>
            <a:pathLst>
              <a:path h="1337416" w="1337416">
                <a:moveTo>
                  <a:pt x="0" y="0"/>
                </a:moveTo>
                <a:lnTo>
                  <a:pt x="1337416" y="0"/>
                </a:lnTo>
                <a:lnTo>
                  <a:pt x="1337416" y="1337416"/>
                </a:lnTo>
                <a:lnTo>
                  <a:pt x="0" y="1337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" r="0" b="-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63974"/>
            <a:ext cx="9284177" cy="7394326"/>
            <a:chOff x="0" y="0"/>
            <a:chExt cx="2665424" cy="21228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1910" y="43180"/>
              <a:ext cx="2617164" cy="2074600"/>
            </a:xfrm>
            <a:custGeom>
              <a:avLst/>
              <a:gdLst/>
              <a:ahLst/>
              <a:cxnLst/>
              <a:rect r="r" b="b" t="t" l="l"/>
              <a:pathLst>
                <a:path h="2074600" w="2617164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5560" y="35560"/>
              <a:ext cx="2629864" cy="2087300"/>
            </a:xfrm>
            <a:custGeom>
              <a:avLst/>
              <a:gdLst/>
              <a:ahLst/>
              <a:cxnLst/>
              <a:rect r="r" b="b" t="t" l="l"/>
              <a:pathLst>
                <a:path h="2087300" w="2629864">
                  <a:moveTo>
                    <a:pt x="2629864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2629864" y="0"/>
                  </a:lnTo>
                  <a:lnTo>
                    <a:pt x="2629864" y="2087300"/>
                  </a:lnTo>
                  <a:close/>
                  <a:moveTo>
                    <a:pt x="12700" y="2074600"/>
                  </a:moveTo>
                  <a:lnTo>
                    <a:pt x="2617164" y="2074600"/>
                  </a:lnTo>
                  <a:lnTo>
                    <a:pt x="2617164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17164" cy="2074600"/>
            </a:xfrm>
            <a:custGeom>
              <a:avLst/>
              <a:gdLst/>
              <a:ahLst/>
              <a:cxnLst/>
              <a:rect r="r" b="b" t="t" l="l"/>
              <a:pathLst>
                <a:path h="2074600" w="2617164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721380" y="1863974"/>
            <a:ext cx="6789436" cy="7394326"/>
            <a:chOff x="0" y="0"/>
            <a:chExt cx="1949201" cy="21228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1910" y="43180"/>
              <a:ext cx="1900941" cy="2074600"/>
            </a:xfrm>
            <a:custGeom>
              <a:avLst/>
              <a:gdLst/>
              <a:ahLst/>
              <a:cxnLst/>
              <a:rect r="r" b="b" t="t" l="l"/>
              <a:pathLst>
                <a:path h="2074600" w="1900941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5560" y="35560"/>
              <a:ext cx="1913641" cy="2087300"/>
            </a:xfrm>
            <a:custGeom>
              <a:avLst/>
              <a:gdLst/>
              <a:ahLst/>
              <a:cxnLst/>
              <a:rect r="r" b="b" t="t" l="l"/>
              <a:pathLst>
                <a:path h="2087300" w="1913641">
                  <a:moveTo>
                    <a:pt x="1913641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1913641" y="0"/>
                  </a:lnTo>
                  <a:lnTo>
                    <a:pt x="1913641" y="2087300"/>
                  </a:lnTo>
                  <a:close/>
                  <a:moveTo>
                    <a:pt x="12700" y="2074600"/>
                  </a:moveTo>
                  <a:lnTo>
                    <a:pt x="1900941" y="2074600"/>
                  </a:lnTo>
                  <a:lnTo>
                    <a:pt x="1900941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00941" cy="2074600"/>
            </a:xfrm>
            <a:custGeom>
              <a:avLst/>
              <a:gdLst/>
              <a:ahLst/>
              <a:cxnLst/>
              <a:rect r="r" b="b" t="t" l="l"/>
              <a:pathLst>
                <a:path h="2074600" w="1900941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034676" y="2208316"/>
            <a:ext cx="5841630" cy="6523206"/>
            <a:chOff x="0" y="0"/>
            <a:chExt cx="7788840" cy="8697608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/>
            <a:srcRect l="24813" t="0" r="24813" b="0"/>
            <a:stretch>
              <a:fillRect/>
            </a:stretch>
          </p:blipFill>
          <p:spPr>
            <a:xfrm flipH="false" flipV="false">
              <a:off x="0" y="0"/>
              <a:ext cx="7788840" cy="8697608"/>
            </a:xfrm>
            <a:prstGeom prst="rect">
              <a:avLst/>
            </a:prstGeom>
          </p:spPr>
        </p:pic>
      </p:grpSp>
      <p:sp>
        <p:nvSpPr>
          <p:cNvPr name="Freeform 13" id="13"/>
          <p:cNvSpPr/>
          <p:nvPr/>
        </p:nvSpPr>
        <p:spPr>
          <a:xfrm flipH="false" flipV="false" rot="0">
            <a:off x="16590592" y="8589592"/>
            <a:ext cx="1337416" cy="1337416"/>
          </a:xfrm>
          <a:custGeom>
            <a:avLst/>
            <a:gdLst/>
            <a:ahLst/>
            <a:cxnLst/>
            <a:rect r="r" b="b" t="t" l="l"/>
            <a:pathLst>
              <a:path h="1337416" w="1337416">
                <a:moveTo>
                  <a:pt x="0" y="0"/>
                </a:moveTo>
                <a:lnTo>
                  <a:pt x="1337416" y="0"/>
                </a:lnTo>
                <a:lnTo>
                  <a:pt x="1337416" y="1337416"/>
                </a:lnTo>
                <a:lnTo>
                  <a:pt x="0" y="133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46575" y="3111402"/>
            <a:ext cx="8284837" cy="4899470"/>
            <a:chOff x="0" y="0"/>
            <a:chExt cx="11046449" cy="653262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38100"/>
              <a:ext cx="11046449" cy="173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289"/>
                </a:lnSpc>
                <a:spcBef>
                  <a:spcPct val="0"/>
                </a:spcBef>
              </a:pPr>
              <a:r>
                <a:rPr lang="en-US" b="true" sz="8574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Visão geral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005501"/>
              <a:ext cx="11046449" cy="4527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6571" indent="-248285" lvl="1">
                <a:lnSpc>
                  <a:spcPts val="460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Inspir</a:t>
              </a:r>
              <a:r>
                <a:rPr lang="en-US" sz="2300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ado no universo de Alfheim Online, parte de Sword Art Online</a:t>
              </a:r>
            </a:p>
            <a:p>
              <a:pPr algn="l" marL="496571" indent="-248285" lvl="1">
                <a:lnSpc>
                  <a:spcPts val="460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Iniciado como um experimento na faculdade</a:t>
              </a:r>
            </a:p>
            <a:p>
              <a:pPr algn="l" marL="496571" indent="-248285" lvl="1">
                <a:lnSpc>
                  <a:spcPts val="460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Evolução para um projeto ambicioso de um jogo imersivo e interativo.</a:t>
              </a:r>
            </a:p>
            <a:p>
              <a:pPr algn="l">
                <a:lnSpc>
                  <a:spcPts val="460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" r="0" b="-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138295"/>
            <a:ext cx="16230600" cy="7120005"/>
            <a:chOff x="0" y="0"/>
            <a:chExt cx="4659694" cy="20441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1910" y="43180"/>
              <a:ext cx="4611434" cy="1995845"/>
            </a:xfrm>
            <a:custGeom>
              <a:avLst/>
              <a:gdLst/>
              <a:ahLst/>
              <a:cxnLst/>
              <a:rect r="r" b="b" t="t" l="l"/>
              <a:pathLst>
                <a:path h="1995845" w="4611434">
                  <a:moveTo>
                    <a:pt x="0" y="0"/>
                  </a:moveTo>
                  <a:lnTo>
                    <a:pt x="4611434" y="0"/>
                  </a:lnTo>
                  <a:lnTo>
                    <a:pt x="4611434" y="1995845"/>
                  </a:lnTo>
                  <a:lnTo>
                    <a:pt x="0" y="1995845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5560" y="35560"/>
              <a:ext cx="4624134" cy="2008545"/>
            </a:xfrm>
            <a:custGeom>
              <a:avLst/>
              <a:gdLst/>
              <a:ahLst/>
              <a:cxnLst/>
              <a:rect r="r" b="b" t="t" l="l"/>
              <a:pathLst>
                <a:path h="2008545" w="4624134">
                  <a:moveTo>
                    <a:pt x="4624134" y="2008545"/>
                  </a:moveTo>
                  <a:lnTo>
                    <a:pt x="0" y="2008545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2008545"/>
                  </a:lnTo>
                  <a:close/>
                  <a:moveTo>
                    <a:pt x="12700" y="1995845"/>
                  </a:moveTo>
                  <a:lnTo>
                    <a:pt x="4611434" y="1995845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995845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11434" cy="1995845"/>
            </a:xfrm>
            <a:custGeom>
              <a:avLst/>
              <a:gdLst/>
              <a:ahLst/>
              <a:cxnLst/>
              <a:rect r="r" b="b" t="t" l="l"/>
              <a:pathLst>
                <a:path h="1995845" w="4611434">
                  <a:moveTo>
                    <a:pt x="0" y="0"/>
                  </a:moveTo>
                  <a:lnTo>
                    <a:pt x="4611434" y="0"/>
                  </a:lnTo>
                  <a:lnTo>
                    <a:pt x="4611434" y="1995845"/>
                  </a:lnTo>
                  <a:lnTo>
                    <a:pt x="0" y="19958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05888" y="2326934"/>
            <a:ext cx="15684200" cy="6550703"/>
            <a:chOff x="0" y="0"/>
            <a:chExt cx="20912267" cy="8734270"/>
          </a:xfrm>
        </p:grpSpPr>
        <p:pic>
          <p:nvPicPr>
            <p:cNvPr name="Picture 8" id="8">
              <a:hlinkClick action="ppaction://media"/>
            </p:cNvPr>
            <p:cNvPicPr>
              <a:picLocks noChangeAspect="true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3"/>
            <a:srcRect l="0" t="12874" r="0" b="12874"/>
            <a:stretch>
              <a:fillRect/>
            </a:stretch>
          </p:blipFill>
          <p:spPr>
            <a:xfrm flipH="false" flipV="false">
              <a:off x="0" y="0"/>
              <a:ext cx="20912267" cy="8734270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345820" y="1028700"/>
            <a:ext cx="2809577" cy="730490"/>
            <a:chOff x="0" y="0"/>
            <a:chExt cx="3746102" cy="9739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48701" cy="973987"/>
            </a:xfrm>
            <a:custGeom>
              <a:avLst/>
              <a:gdLst/>
              <a:ahLst/>
              <a:cxnLst/>
              <a:rect r="r" b="b" t="t" l="l"/>
              <a:pathLst>
                <a:path h="973987" w="1248701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48701" y="0"/>
              <a:ext cx="1248701" cy="973987"/>
            </a:xfrm>
            <a:custGeom>
              <a:avLst/>
              <a:gdLst/>
              <a:ahLst/>
              <a:cxnLst/>
              <a:rect r="r" b="b" t="t" l="l"/>
              <a:pathLst>
                <a:path h="973987" w="1248701">
                  <a:moveTo>
                    <a:pt x="0" y="0"/>
                  </a:moveTo>
                  <a:lnTo>
                    <a:pt x="1248700" y="0"/>
                  </a:lnTo>
                  <a:lnTo>
                    <a:pt x="1248700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497401" y="0"/>
              <a:ext cx="1248701" cy="973987"/>
            </a:xfrm>
            <a:custGeom>
              <a:avLst/>
              <a:gdLst/>
              <a:ahLst/>
              <a:cxnLst/>
              <a:rect r="r" b="b" t="t" l="l"/>
              <a:pathLst>
                <a:path h="973987" w="1248701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3472506" y="1028700"/>
            <a:ext cx="3786794" cy="626542"/>
          </a:xfrm>
          <a:custGeom>
            <a:avLst/>
            <a:gdLst/>
            <a:ahLst/>
            <a:cxnLst/>
            <a:rect r="r" b="b" t="t" l="l"/>
            <a:pathLst>
              <a:path h="626542" w="3786794">
                <a:moveTo>
                  <a:pt x="0" y="0"/>
                </a:moveTo>
                <a:lnTo>
                  <a:pt x="3786794" y="0"/>
                </a:lnTo>
                <a:lnTo>
                  <a:pt x="3786794" y="626542"/>
                </a:lnTo>
                <a:lnTo>
                  <a:pt x="0" y="6265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590592" y="8589592"/>
            <a:ext cx="1337416" cy="1337416"/>
          </a:xfrm>
          <a:custGeom>
            <a:avLst/>
            <a:gdLst/>
            <a:ahLst/>
            <a:cxnLst/>
            <a:rect r="r" b="b" t="t" l="l"/>
            <a:pathLst>
              <a:path h="1337416" w="1337416">
                <a:moveTo>
                  <a:pt x="0" y="0"/>
                </a:moveTo>
                <a:lnTo>
                  <a:pt x="1337416" y="0"/>
                </a:lnTo>
                <a:lnTo>
                  <a:pt x="1337416" y="1337416"/>
                </a:lnTo>
                <a:lnTo>
                  <a:pt x="0" y="1337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" r="0" b="-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1955402"/>
            <a:chOff x="0" y="0"/>
            <a:chExt cx="4659694" cy="5613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1910" y="43180"/>
              <a:ext cx="4611434" cy="513123"/>
            </a:xfrm>
            <a:custGeom>
              <a:avLst/>
              <a:gdLst/>
              <a:ahLst/>
              <a:cxnLst/>
              <a:rect r="r" b="b" t="t" l="l"/>
              <a:pathLst>
                <a:path h="513123" w="4611434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5560" y="35560"/>
              <a:ext cx="4624134" cy="525823"/>
            </a:xfrm>
            <a:custGeom>
              <a:avLst/>
              <a:gdLst/>
              <a:ahLst/>
              <a:cxnLst/>
              <a:rect r="r" b="b" t="t" l="l"/>
              <a:pathLst>
                <a:path h="525823" w="4624134">
                  <a:moveTo>
                    <a:pt x="4624134" y="525823"/>
                  </a:moveTo>
                  <a:lnTo>
                    <a:pt x="0" y="525823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525823"/>
                  </a:lnTo>
                  <a:close/>
                  <a:moveTo>
                    <a:pt x="12700" y="513123"/>
                  </a:moveTo>
                  <a:lnTo>
                    <a:pt x="4611434" y="513123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513123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11434" cy="513123"/>
            </a:xfrm>
            <a:custGeom>
              <a:avLst/>
              <a:gdLst/>
              <a:ahLst/>
              <a:cxnLst/>
              <a:rect r="r" b="b" t="t" l="l"/>
              <a:pathLst>
                <a:path h="513123" w="4611434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35003" y="3276954"/>
            <a:ext cx="4701761" cy="5981346"/>
            <a:chOff x="0" y="0"/>
            <a:chExt cx="1349844" cy="17172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1910" y="43180"/>
              <a:ext cx="1301584" cy="1668943"/>
            </a:xfrm>
            <a:custGeom>
              <a:avLst/>
              <a:gdLst/>
              <a:ahLst/>
              <a:cxnLst/>
              <a:rect r="r" b="b" t="t" l="l"/>
              <a:pathLst>
                <a:path h="1668943" w="1301584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5560" y="35560"/>
              <a:ext cx="1314284" cy="1681644"/>
            </a:xfrm>
            <a:custGeom>
              <a:avLst/>
              <a:gdLst/>
              <a:ahLst/>
              <a:cxnLst/>
              <a:rect r="r" b="b" t="t" l="l"/>
              <a:pathLst>
                <a:path h="1681644" w="1314284">
                  <a:moveTo>
                    <a:pt x="1314284" y="1681644"/>
                  </a:moveTo>
                  <a:lnTo>
                    <a:pt x="0" y="1681644"/>
                  </a:lnTo>
                  <a:lnTo>
                    <a:pt x="0" y="0"/>
                  </a:lnTo>
                  <a:lnTo>
                    <a:pt x="1314284" y="0"/>
                  </a:lnTo>
                  <a:lnTo>
                    <a:pt x="1314284" y="1681644"/>
                  </a:lnTo>
                  <a:close/>
                  <a:moveTo>
                    <a:pt x="12700" y="1668944"/>
                  </a:moveTo>
                  <a:lnTo>
                    <a:pt x="1301584" y="1668944"/>
                  </a:lnTo>
                  <a:lnTo>
                    <a:pt x="1301584" y="12700"/>
                  </a:lnTo>
                  <a:lnTo>
                    <a:pt x="12700" y="12700"/>
                  </a:lnTo>
                  <a:lnTo>
                    <a:pt x="12700" y="1668944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1584" cy="1668943"/>
            </a:xfrm>
            <a:custGeom>
              <a:avLst/>
              <a:gdLst/>
              <a:ahLst/>
              <a:cxnLst/>
              <a:rect r="r" b="b" t="t" l="l"/>
              <a:pathLst>
                <a:path h="1668943" w="1301584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63270" y="3276954"/>
            <a:ext cx="4701761" cy="5981346"/>
            <a:chOff x="0" y="0"/>
            <a:chExt cx="1349844" cy="17172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1910" y="43180"/>
              <a:ext cx="1301584" cy="1668943"/>
            </a:xfrm>
            <a:custGeom>
              <a:avLst/>
              <a:gdLst/>
              <a:ahLst/>
              <a:cxnLst/>
              <a:rect r="r" b="b" t="t" l="l"/>
              <a:pathLst>
                <a:path h="1668943" w="1301584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5560" y="35560"/>
              <a:ext cx="1314284" cy="1681644"/>
            </a:xfrm>
            <a:custGeom>
              <a:avLst/>
              <a:gdLst/>
              <a:ahLst/>
              <a:cxnLst/>
              <a:rect r="r" b="b" t="t" l="l"/>
              <a:pathLst>
                <a:path h="1681644" w="1314284">
                  <a:moveTo>
                    <a:pt x="1314284" y="1681644"/>
                  </a:moveTo>
                  <a:lnTo>
                    <a:pt x="0" y="1681644"/>
                  </a:lnTo>
                  <a:lnTo>
                    <a:pt x="0" y="0"/>
                  </a:lnTo>
                  <a:lnTo>
                    <a:pt x="1314284" y="0"/>
                  </a:lnTo>
                  <a:lnTo>
                    <a:pt x="1314284" y="1681644"/>
                  </a:lnTo>
                  <a:close/>
                  <a:moveTo>
                    <a:pt x="12700" y="1668944"/>
                  </a:moveTo>
                  <a:lnTo>
                    <a:pt x="1301584" y="1668944"/>
                  </a:lnTo>
                  <a:lnTo>
                    <a:pt x="1301584" y="12700"/>
                  </a:lnTo>
                  <a:lnTo>
                    <a:pt x="12700" y="12700"/>
                  </a:lnTo>
                  <a:lnTo>
                    <a:pt x="12700" y="1668944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01584" cy="1668943"/>
            </a:xfrm>
            <a:custGeom>
              <a:avLst/>
              <a:gdLst/>
              <a:ahLst/>
              <a:cxnLst/>
              <a:rect r="r" b="b" t="t" l="l"/>
              <a:pathLst>
                <a:path h="1668943" w="1301584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851235" y="3276954"/>
            <a:ext cx="4701761" cy="5981346"/>
            <a:chOff x="0" y="0"/>
            <a:chExt cx="1349844" cy="17172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1910" y="43180"/>
              <a:ext cx="1301584" cy="1668943"/>
            </a:xfrm>
            <a:custGeom>
              <a:avLst/>
              <a:gdLst/>
              <a:ahLst/>
              <a:cxnLst/>
              <a:rect r="r" b="b" t="t" l="l"/>
              <a:pathLst>
                <a:path h="1668943" w="1301584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5560" y="35560"/>
              <a:ext cx="1314284" cy="1681644"/>
            </a:xfrm>
            <a:custGeom>
              <a:avLst/>
              <a:gdLst/>
              <a:ahLst/>
              <a:cxnLst/>
              <a:rect r="r" b="b" t="t" l="l"/>
              <a:pathLst>
                <a:path h="1681644" w="1314284">
                  <a:moveTo>
                    <a:pt x="1314284" y="1681644"/>
                  </a:moveTo>
                  <a:lnTo>
                    <a:pt x="0" y="1681644"/>
                  </a:lnTo>
                  <a:lnTo>
                    <a:pt x="0" y="0"/>
                  </a:lnTo>
                  <a:lnTo>
                    <a:pt x="1314284" y="0"/>
                  </a:lnTo>
                  <a:lnTo>
                    <a:pt x="1314284" y="1681644"/>
                  </a:lnTo>
                  <a:close/>
                  <a:moveTo>
                    <a:pt x="12700" y="1668944"/>
                  </a:moveTo>
                  <a:lnTo>
                    <a:pt x="1301584" y="1668944"/>
                  </a:lnTo>
                  <a:lnTo>
                    <a:pt x="1301584" y="12700"/>
                  </a:lnTo>
                  <a:lnTo>
                    <a:pt x="12700" y="12700"/>
                  </a:lnTo>
                  <a:lnTo>
                    <a:pt x="12700" y="1668944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1584" cy="1668943"/>
            </a:xfrm>
            <a:custGeom>
              <a:avLst/>
              <a:gdLst/>
              <a:ahLst/>
              <a:cxnLst/>
              <a:rect r="r" b="b" t="t" l="l"/>
              <a:pathLst>
                <a:path h="1668943" w="1301584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230054" y="3669092"/>
            <a:ext cx="3711660" cy="3121131"/>
            <a:chOff x="0" y="0"/>
            <a:chExt cx="4948880" cy="4161508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3"/>
            <a:srcRect l="1614" t="0" r="1614" b="0"/>
            <a:stretch>
              <a:fillRect/>
            </a:stretch>
          </p:blipFill>
          <p:spPr>
            <a:xfrm flipH="false" flipV="false">
              <a:off x="0" y="0"/>
              <a:ext cx="4948880" cy="4161508"/>
            </a:xfrm>
            <a:prstGeom prst="rect">
              <a:avLst/>
            </a:prstGeom>
          </p:spPr>
        </p:pic>
      </p:grpSp>
      <p:grpSp>
        <p:nvGrpSpPr>
          <p:cNvPr name="Group 21" id="21"/>
          <p:cNvGrpSpPr/>
          <p:nvPr/>
        </p:nvGrpSpPr>
        <p:grpSpPr>
          <a:xfrm rot="0">
            <a:off x="7258320" y="3669092"/>
            <a:ext cx="3711660" cy="3121131"/>
            <a:chOff x="0" y="0"/>
            <a:chExt cx="4948880" cy="4161508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4"/>
            <a:srcRect l="2431" t="0" r="2431" b="0"/>
            <a:stretch>
              <a:fillRect/>
            </a:stretch>
          </p:blipFill>
          <p:spPr>
            <a:xfrm flipH="false" flipV="false">
              <a:off x="0" y="0"/>
              <a:ext cx="4948880" cy="4161508"/>
            </a:xfrm>
            <a:prstGeom prst="rect">
              <a:avLst/>
            </a:prstGeom>
          </p:spPr>
        </p:pic>
      </p:grpSp>
      <p:grpSp>
        <p:nvGrpSpPr>
          <p:cNvPr name="Group 23" id="23"/>
          <p:cNvGrpSpPr/>
          <p:nvPr/>
        </p:nvGrpSpPr>
        <p:grpSpPr>
          <a:xfrm rot="0">
            <a:off x="12346286" y="3669092"/>
            <a:ext cx="3711660" cy="3121131"/>
            <a:chOff x="0" y="0"/>
            <a:chExt cx="4948880" cy="4161508"/>
          </a:xfrm>
        </p:grpSpPr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5"/>
            <a:srcRect l="10384" t="0" r="10384" b="0"/>
            <a:stretch>
              <a:fillRect/>
            </a:stretch>
          </p:blipFill>
          <p:spPr>
            <a:xfrm flipH="false" flipV="false">
              <a:off x="0" y="0"/>
              <a:ext cx="4948880" cy="4161508"/>
            </a:xfrm>
            <a:prstGeom prst="rect">
              <a:avLst/>
            </a:prstGeom>
          </p:spPr>
        </p:pic>
      </p:grpSp>
      <p:sp>
        <p:nvSpPr>
          <p:cNvPr name="Freeform 25" id="25"/>
          <p:cNvSpPr/>
          <p:nvPr/>
        </p:nvSpPr>
        <p:spPr>
          <a:xfrm flipH="false" flipV="false" rot="0">
            <a:off x="16590592" y="8589592"/>
            <a:ext cx="1337416" cy="1337416"/>
          </a:xfrm>
          <a:custGeom>
            <a:avLst/>
            <a:gdLst/>
            <a:ahLst/>
            <a:cxnLst/>
            <a:rect r="r" b="b" t="t" l="l"/>
            <a:pathLst>
              <a:path h="1337416" w="1337416">
                <a:moveTo>
                  <a:pt x="0" y="0"/>
                </a:moveTo>
                <a:lnTo>
                  <a:pt x="1337416" y="0"/>
                </a:lnTo>
                <a:lnTo>
                  <a:pt x="1337416" y="1337416"/>
                </a:lnTo>
                <a:lnTo>
                  <a:pt x="0" y="13374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6763270" y="6833957"/>
            <a:ext cx="4528141" cy="1821428"/>
            <a:chOff x="0" y="0"/>
            <a:chExt cx="6037522" cy="2428571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9525"/>
              <a:ext cx="6037522" cy="636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40"/>
                </a:lnSpc>
                <a:spcBef>
                  <a:spcPct val="0"/>
                </a:spcBef>
              </a:pPr>
              <a:r>
                <a:rPr lang="en-US" sz="3117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Back-end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1029454"/>
              <a:ext cx="6037522" cy="1399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Node.js:</a:t>
              </a:r>
              <a:r>
                <a:rPr lang="en-US" sz="2000" u="none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 Servidor e lógica de funcionamento</a:t>
              </a:r>
            </a:p>
            <a:p>
              <a:pPr algn="l" marL="431801" indent="-215900" lvl="1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 u="none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Express.js: Framework de rotas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4614788" y="1506339"/>
            <a:ext cx="9058424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99"/>
              </a:lnSpc>
              <a:spcBef>
                <a:spcPct val="0"/>
              </a:spcBef>
            </a:pPr>
            <a:r>
              <a:rPr lang="en-US" b="true" sz="6499" u="non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Estrutura do projeto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735003" y="6833957"/>
            <a:ext cx="4528141" cy="2026533"/>
            <a:chOff x="0" y="0"/>
            <a:chExt cx="6037522" cy="2702044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9525"/>
              <a:ext cx="6037522" cy="636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40"/>
                </a:lnSpc>
                <a:spcBef>
                  <a:spcPct val="0"/>
                </a:spcBef>
              </a:pPr>
              <a:r>
                <a:rPr lang="en-US" sz="3117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Front-end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1048504"/>
              <a:ext cx="6037522" cy="1653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8622" indent="-194311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HTML: Estrutura básica das páginas</a:t>
              </a:r>
            </a:p>
            <a:p>
              <a:pPr algn="l" marL="388622" indent="-194311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CSS: Estilos e design responsivo</a:t>
              </a:r>
            </a:p>
            <a:p>
              <a:pPr algn="l" marL="388622" indent="-194311" lvl="1">
                <a:lnSpc>
                  <a:spcPts val="252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JavaScript: Lógica de interação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851235" y="6833957"/>
            <a:ext cx="4528141" cy="2173853"/>
            <a:chOff x="0" y="0"/>
            <a:chExt cx="6037522" cy="2898471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9525"/>
              <a:ext cx="6037522" cy="636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40"/>
                </a:lnSpc>
                <a:spcBef>
                  <a:spcPct val="0"/>
                </a:spcBef>
              </a:pPr>
              <a:r>
                <a:rPr lang="en-US" sz="3117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Banco de dados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1029454"/>
              <a:ext cx="6037522" cy="1869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MySQL: Armazenamento de dados</a:t>
              </a:r>
            </a:p>
            <a:p>
              <a:pPr algn="l" marL="431801" indent="-215900" lvl="1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Virtual Machine: Banco configurado na Lubuntu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" r="0" b="-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996107"/>
            <a:ext cx="16230600" cy="5000768"/>
            <a:chOff x="0" y="0"/>
            <a:chExt cx="4659694" cy="14356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1910" y="43180"/>
              <a:ext cx="4611434" cy="1387426"/>
            </a:xfrm>
            <a:custGeom>
              <a:avLst/>
              <a:gdLst/>
              <a:ahLst/>
              <a:cxnLst/>
              <a:rect r="r" b="b" t="t" l="l"/>
              <a:pathLst>
                <a:path h="1387426" w="4611434">
                  <a:moveTo>
                    <a:pt x="0" y="0"/>
                  </a:moveTo>
                  <a:lnTo>
                    <a:pt x="4611434" y="0"/>
                  </a:lnTo>
                  <a:lnTo>
                    <a:pt x="4611434" y="1387426"/>
                  </a:lnTo>
                  <a:lnTo>
                    <a:pt x="0" y="1387426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5560" y="35560"/>
              <a:ext cx="4624134" cy="1400126"/>
            </a:xfrm>
            <a:custGeom>
              <a:avLst/>
              <a:gdLst/>
              <a:ahLst/>
              <a:cxnLst/>
              <a:rect r="r" b="b" t="t" l="l"/>
              <a:pathLst>
                <a:path h="1400126" w="4624134">
                  <a:moveTo>
                    <a:pt x="4624134" y="1400126"/>
                  </a:moveTo>
                  <a:lnTo>
                    <a:pt x="0" y="1400126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400126"/>
                  </a:lnTo>
                  <a:close/>
                  <a:moveTo>
                    <a:pt x="12700" y="1387426"/>
                  </a:moveTo>
                  <a:lnTo>
                    <a:pt x="4611434" y="1387426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387426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11434" cy="1387426"/>
            </a:xfrm>
            <a:custGeom>
              <a:avLst/>
              <a:gdLst/>
              <a:ahLst/>
              <a:cxnLst/>
              <a:rect r="r" b="b" t="t" l="l"/>
              <a:pathLst>
                <a:path h="1387426" w="4611434">
                  <a:moveTo>
                    <a:pt x="0" y="0"/>
                  </a:moveTo>
                  <a:lnTo>
                    <a:pt x="4611434" y="0"/>
                  </a:lnTo>
                  <a:lnTo>
                    <a:pt x="4611434" y="1387426"/>
                  </a:lnTo>
                  <a:lnTo>
                    <a:pt x="0" y="138742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778485"/>
            <a:ext cx="16230600" cy="1955402"/>
            <a:chOff x="0" y="0"/>
            <a:chExt cx="4659694" cy="5613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1910" y="43180"/>
              <a:ext cx="4611434" cy="513123"/>
            </a:xfrm>
            <a:custGeom>
              <a:avLst/>
              <a:gdLst/>
              <a:ahLst/>
              <a:cxnLst/>
              <a:rect r="r" b="b" t="t" l="l"/>
              <a:pathLst>
                <a:path h="513123" w="4611434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5560" y="35560"/>
              <a:ext cx="4624134" cy="525823"/>
            </a:xfrm>
            <a:custGeom>
              <a:avLst/>
              <a:gdLst/>
              <a:ahLst/>
              <a:cxnLst/>
              <a:rect r="r" b="b" t="t" l="l"/>
              <a:pathLst>
                <a:path h="525823" w="4624134">
                  <a:moveTo>
                    <a:pt x="4624134" y="525823"/>
                  </a:moveTo>
                  <a:lnTo>
                    <a:pt x="0" y="525823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525823"/>
                  </a:lnTo>
                  <a:close/>
                  <a:moveTo>
                    <a:pt x="12700" y="513123"/>
                  </a:moveTo>
                  <a:lnTo>
                    <a:pt x="4611434" y="513123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513123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11434" cy="513123"/>
            </a:xfrm>
            <a:custGeom>
              <a:avLst/>
              <a:gdLst/>
              <a:ahLst/>
              <a:cxnLst/>
              <a:rect r="r" b="b" t="t" l="l"/>
              <a:pathLst>
                <a:path h="513123" w="4611434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1" id="11"/>
          <p:cNvSpPr/>
          <p:nvPr/>
        </p:nvSpPr>
        <p:spPr>
          <a:xfrm rot="1341">
            <a:off x="3035012" y="5136356"/>
            <a:ext cx="12200779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2873087" y="4981575"/>
            <a:ext cx="323850" cy="32385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886038" y="4972050"/>
            <a:ext cx="323850" cy="32385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898990" y="4972050"/>
            <a:ext cx="323850" cy="323850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4911941" y="4972050"/>
            <a:ext cx="323850" cy="323850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52550" y="2241911"/>
            <a:ext cx="1556570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  <a:spcBef>
                <a:spcPct val="0"/>
              </a:spcBef>
            </a:pPr>
            <a:r>
              <a:rPr lang="en-US" b="true" sz="65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Planos futuros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52550" y="6000750"/>
            <a:ext cx="3364925" cy="1664714"/>
            <a:chOff x="0" y="0"/>
            <a:chExt cx="4486566" cy="2219619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9525"/>
              <a:ext cx="4486566" cy="112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Mapa com regiões e Missões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290601"/>
              <a:ext cx="4486566" cy="1399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Expansão contínua de mapa e missões para os jogadores.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365501" y="6000750"/>
            <a:ext cx="3364925" cy="1636139"/>
            <a:chOff x="0" y="0"/>
            <a:chExt cx="4486566" cy="2181519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9525"/>
              <a:ext cx="4486566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Combate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782601"/>
              <a:ext cx="4486566" cy="1869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Implementação do sistema de combate e interatividade entre jogadores.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391403" y="6000750"/>
            <a:ext cx="3364925" cy="1388489"/>
            <a:chOff x="0" y="0"/>
            <a:chExt cx="4486566" cy="1851319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9525"/>
              <a:ext cx="4486566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Melhorias de Jogabilidade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1392201"/>
              <a:ext cx="4486566" cy="929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Ajustes constantes nas mecânicas de interação.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378452" y="6000750"/>
            <a:ext cx="3364925" cy="2093339"/>
            <a:chOff x="0" y="0"/>
            <a:chExt cx="4486566" cy="2791119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9525"/>
              <a:ext cx="4486566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Eventos Especiais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1392201"/>
              <a:ext cx="4486566" cy="1869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Eventos temporários e especiais para manter o engajamento dos jogadores.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4423429" y="770894"/>
            <a:ext cx="2835871" cy="515613"/>
          </a:xfrm>
          <a:custGeom>
            <a:avLst/>
            <a:gdLst/>
            <a:ahLst/>
            <a:cxnLst/>
            <a:rect r="r" b="b" t="t" l="l"/>
            <a:pathLst>
              <a:path h="515613" w="2835871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028700" y="770894"/>
            <a:ext cx="2835871" cy="515613"/>
          </a:xfrm>
          <a:custGeom>
            <a:avLst/>
            <a:gdLst/>
            <a:ahLst/>
            <a:cxnLst/>
            <a:rect r="r" b="b" t="t" l="l"/>
            <a:pathLst>
              <a:path h="515613" w="2835871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" r="0" b="-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1955402"/>
            <a:chOff x="0" y="0"/>
            <a:chExt cx="4659694" cy="5613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1910" y="43180"/>
              <a:ext cx="4611434" cy="513123"/>
            </a:xfrm>
            <a:custGeom>
              <a:avLst/>
              <a:gdLst/>
              <a:ahLst/>
              <a:cxnLst/>
              <a:rect r="r" b="b" t="t" l="l"/>
              <a:pathLst>
                <a:path h="513123" w="4611434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5560" y="35560"/>
              <a:ext cx="4624134" cy="525823"/>
            </a:xfrm>
            <a:custGeom>
              <a:avLst/>
              <a:gdLst/>
              <a:ahLst/>
              <a:cxnLst/>
              <a:rect r="r" b="b" t="t" l="l"/>
              <a:pathLst>
                <a:path h="525823" w="4624134">
                  <a:moveTo>
                    <a:pt x="4624134" y="525823"/>
                  </a:moveTo>
                  <a:lnTo>
                    <a:pt x="0" y="525823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525823"/>
                  </a:lnTo>
                  <a:close/>
                  <a:moveTo>
                    <a:pt x="12700" y="513123"/>
                  </a:moveTo>
                  <a:lnTo>
                    <a:pt x="4611434" y="513123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513123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11434" cy="513123"/>
            </a:xfrm>
            <a:custGeom>
              <a:avLst/>
              <a:gdLst/>
              <a:ahLst/>
              <a:cxnLst/>
              <a:rect r="r" b="b" t="t" l="l"/>
              <a:pathLst>
                <a:path h="513123" w="4611434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3456640"/>
            <a:ext cx="14481221" cy="5801660"/>
            <a:chOff x="0" y="0"/>
            <a:chExt cx="4157459" cy="16656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1910" y="43180"/>
              <a:ext cx="4109199" cy="1617357"/>
            </a:xfrm>
            <a:custGeom>
              <a:avLst/>
              <a:gdLst/>
              <a:ahLst/>
              <a:cxnLst/>
              <a:rect r="r" b="b" t="t" l="l"/>
              <a:pathLst>
                <a:path h="1617357" w="4109199">
                  <a:moveTo>
                    <a:pt x="0" y="0"/>
                  </a:moveTo>
                  <a:lnTo>
                    <a:pt x="4109199" y="0"/>
                  </a:lnTo>
                  <a:lnTo>
                    <a:pt x="4109199" y="1617357"/>
                  </a:lnTo>
                  <a:lnTo>
                    <a:pt x="0" y="1617357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5560" y="35560"/>
              <a:ext cx="4121899" cy="1630057"/>
            </a:xfrm>
            <a:custGeom>
              <a:avLst/>
              <a:gdLst/>
              <a:ahLst/>
              <a:cxnLst/>
              <a:rect r="r" b="b" t="t" l="l"/>
              <a:pathLst>
                <a:path h="1630057" w="4121899">
                  <a:moveTo>
                    <a:pt x="4121899" y="1630057"/>
                  </a:moveTo>
                  <a:lnTo>
                    <a:pt x="0" y="1630057"/>
                  </a:lnTo>
                  <a:lnTo>
                    <a:pt x="0" y="0"/>
                  </a:lnTo>
                  <a:lnTo>
                    <a:pt x="4121899" y="0"/>
                  </a:lnTo>
                  <a:lnTo>
                    <a:pt x="4121899" y="1630057"/>
                  </a:lnTo>
                  <a:close/>
                  <a:moveTo>
                    <a:pt x="12700" y="1617357"/>
                  </a:moveTo>
                  <a:lnTo>
                    <a:pt x="4109199" y="1617357"/>
                  </a:lnTo>
                  <a:lnTo>
                    <a:pt x="4109199" y="12700"/>
                  </a:lnTo>
                  <a:lnTo>
                    <a:pt x="12700" y="12700"/>
                  </a:lnTo>
                  <a:lnTo>
                    <a:pt x="12700" y="1617357"/>
                  </a:lnTo>
                  <a:close/>
                </a:path>
              </a:pathLst>
            </a:custGeom>
            <a:solidFill>
              <a:srgbClr val="50733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09199" cy="1617357"/>
            </a:xfrm>
            <a:custGeom>
              <a:avLst/>
              <a:gdLst/>
              <a:ahLst/>
              <a:cxnLst/>
              <a:rect r="r" b="b" t="t" l="l"/>
              <a:pathLst>
                <a:path h="1617357" w="4109199">
                  <a:moveTo>
                    <a:pt x="0" y="0"/>
                  </a:moveTo>
                  <a:lnTo>
                    <a:pt x="4109199" y="0"/>
                  </a:lnTo>
                  <a:lnTo>
                    <a:pt x="4109199" y="1617357"/>
                  </a:lnTo>
                  <a:lnTo>
                    <a:pt x="0" y="161735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05101" y="1506394"/>
            <a:ext cx="15277798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99"/>
              </a:lnSpc>
              <a:spcBef>
                <a:spcPct val="0"/>
              </a:spcBef>
            </a:pPr>
            <a:r>
              <a:rPr lang="en-US" b="true" sz="6499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Conclusão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5067" y="4530743"/>
            <a:ext cx="13368486" cy="3386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7474" indent="-368737" lvl="1">
              <a:lnSpc>
                <a:spcPts val="6831"/>
              </a:lnSpc>
              <a:buFont typeface="Arial"/>
              <a:buChar char="•"/>
            </a:pPr>
            <a:r>
              <a:rPr lang="en-US" sz="3415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Project Aloy é a materialização de um sonho de anos</a:t>
            </a:r>
          </a:p>
          <a:p>
            <a:pPr algn="l" marL="737474" indent="-368737" lvl="1">
              <a:lnSpc>
                <a:spcPts val="6831"/>
              </a:lnSpc>
              <a:buFont typeface="Arial"/>
              <a:buChar char="•"/>
            </a:pPr>
            <a:r>
              <a:rPr lang="en-US" sz="3415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Busca capturar a magia de Alfheim Online</a:t>
            </a:r>
          </a:p>
          <a:p>
            <a:pPr algn="l" marL="737474" indent="-368737" lvl="1">
              <a:lnSpc>
                <a:spcPts val="6831"/>
              </a:lnSpc>
              <a:buFont typeface="Arial"/>
              <a:buChar char="•"/>
            </a:pPr>
            <a:r>
              <a:rPr lang="en-US" sz="3415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Oferecer uma experiência de jogo imersiva e envolvente</a:t>
            </a:r>
          </a:p>
          <a:p>
            <a:pPr algn="l" marL="737474" indent="-368737" lvl="1">
              <a:lnSpc>
                <a:spcPts val="6831"/>
              </a:lnSpc>
              <a:buFont typeface="Arial"/>
              <a:buChar char="•"/>
            </a:pPr>
            <a:r>
              <a:rPr lang="en-US" sz="3415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Jornada apenas começando, com paixão e inovação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590592" y="8589592"/>
            <a:ext cx="1337416" cy="1337416"/>
          </a:xfrm>
          <a:custGeom>
            <a:avLst/>
            <a:gdLst/>
            <a:ahLst/>
            <a:cxnLst/>
            <a:rect r="r" b="b" t="t" l="l"/>
            <a:pathLst>
              <a:path h="1337416" w="1337416">
                <a:moveTo>
                  <a:pt x="0" y="0"/>
                </a:moveTo>
                <a:lnTo>
                  <a:pt x="1337416" y="0"/>
                </a:lnTo>
                <a:lnTo>
                  <a:pt x="1337416" y="1337416"/>
                </a:lnTo>
                <a:lnTo>
                  <a:pt x="0" y="1337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" r="0" b="-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42556" y="4319587"/>
            <a:ext cx="980288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b="true" sz="9999" strike="noStrike" u="non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Obrigado!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513087"/>
            <a:ext cx="3784315" cy="515613"/>
          </a:xfrm>
          <a:custGeom>
            <a:avLst/>
            <a:gdLst/>
            <a:ahLst/>
            <a:cxnLst/>
            <a:rect r="r" b="b" t="t" l="l"/>
            <a:pathLst>
              <a:path h="515613" w="3784315">
                <a:moveTo>
                  <a:pt x="0" y="0"/>
                </a:moveTo>
                <a:lnTo>
                  <a:pt x="3784315" y="0"/>
                </a:lnTo>
                <a:lnTo>
                  <a:pt x="3784315" y="515613"/>
                </a:lnTo>
                <a:lnTo>
                  <a:pt x="0" y="515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124731"/>
            <a:ext cx="3784315" cy="515613"/>
          </a:xfrm>
          <a:custGeom>
            <a:avLst/>
            <a:gdLst/>
            <a:ahLst/>
            <a:cxnLst/>
            <a:rect r="r" b="b" t="t" l="l"/>
            <a:pathLst>
              <a:path h="515613" w="3784315">
                <a:moveTo>
                  <a:pt x="0" y="0"/>
                </a:moveTo>
                <a:lnTo>
                  <a:pt x="3784315" y="0"/>
                </a:lnTo>
                <a:lnTo>
                  <a:pt x="3784315" y="515613"/>
                </a:lnTo>
                <a:lnTo>
                  <a:pt x="0" y="5156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DAGXnmY98Ik</dc:identifier>
  <dcterms:modified xsi:type="dcterms:W3CDTF">2011-08-01T06:04:30Z</dcterms:modified>
  <cp:revision>1</cp:revision>
  <dc:title>Apresentação</dc:title>
</cp:coreProperties>
</file>